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8" r:id="rId5"/>
    <p:sldId id="511" r:id="rId6"/>
    <p:sldId id="521" r:id="rId7"/>
    <p:sldId id="522" r:id="rId8"/>
    <p:sldId id="523" r:id="rId9"/>
    <p:sldId id="514" r:id="rId10"/>
    <p:sldId id="51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5F576-71DB-42BF-B56F-7DC2A12E4DB3}" v="2" dt="2022-01-12T08:19:58.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61" autoAdjust="0"/>
  </p:normalViewPr>
  <p:slideViewPr>
    <p:cSldViewPr snapToGrid="0">
      <p:cViewPr varScale="1">
        <p:scale>
          <a:sx n="74" d="100"/>
          <a:sy n="74" d="100"/>
        </p:scale>
        <p:origin x="936"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5815F576-71DB-42BF-B56F-7DC2A12E4DB3}"/>
    <pc:docChg chg="undo custSel delSld modSld">
      <pc:chgData name="Stijn Weijermars" userId="2933e1d2-70ff-47b3-ad61-d61e32fda646" providerId="ADAL" clId="{5815F576-71DB-42BF-B56F-7DC2A12E4DB3}" dt="2022-01-12T08:29:08.992" v="116" actId="20577"/>
      <pc:docMkLst>
        <pc:docMk/>
      </pc:docMkLst>
      <pc:sldChg chg="modSp mod">
        <pc:chgData name="Stijn Weijermars" userId="2933e1d2-70ff-47b3-ad61-d61e32fda646" providerId="ADAL" clId="{5815F576-71DB-42BF-B56F-7DC2A12E4DB3}" dt="2022-01-12T08:23:16.509" v="91" actId="20577"/>
        <pc:sldMkLst>
          <pc:docMk/>
          <pc:sldMk cId="3878736986" sldId="268"/>
        </pc:sldMkLst>
        <pc:spChg chg="mod">
          <ac:chgData name="Stijn Weijermars" userId="2933e1d2-70ff-47b3-ad61-d61e32fda646" providerId="ADAL" clId="{5815F576-71DB-42BF-B56F-7DC2A12E4DB3}" dt="2022-01-12T08:23:16.509" v="91" actId="20577"/>
          <ac:spMkLst>
            <pc:docMk/>
            <pc:sldMk cId="3878736986" sldId="268"/>
            <ac:spMk id="2" creationId="{9AB00E9D-FE5B-4000-93AD-A5933085A40A}"/>
          </ac:spMkLst>
        </pc:spChg>
        <pc:spChg chg="mod">
          <ac:chgData name="Stijn Weijermars" userId="2933e1d2-70ff-47b3-ad61-d61e32fda646" providerId="ADAL" clId="{5815F576-71DB-42BF-B56F-7DC2A12E4DB3}" dt="2022-01-12T08:13:44.258" v="64" actId="20577"/>
          <ac:spMkLst>
            <pc:docMk/>
            <pc:sldMk cId="3878736986" sldId="268"/>
            <ac:spMk id="8" creationId="{BBD7C9EE-C66F-4B59-9527-5D3C27382E5E}"/>
          </ac:spMkLst>
        </pc:spChg>
        <pc:spChg chg="mod">
          <ac:chgData name="Stijn Weijermars" userId="2933e1d2-70ff-47b3-ad61-d61e32fda646" providerId="ADAL" clId="{5815F576-71DB-42BF-B56F-7DC2A12E4DB3}" dt="2022-01-12T08:13:22.943" v="56" actId="20577"/>
          <ac:spMkLst>
            <pc:docMk/>
            <pc:sldMk cId="3878736986" sldId="268"/>
            <ac:spMk id="9" creationId="{3F2503CA-BD50-40D9-B48F-71457F24A0B4}"/>
          </ac:spMkLst>
        </pc:spChg>
      </pc:sldChg>
      <pc:sldChg chg="del">
        <pc:chgData name="Stijn Weijermars" userId="2933e1d2-70ff-47b3-ad61-d61e32fda646" providerId="ADAL" clId="{5815F576-71DB-42BF-B56F-7DC2A12E4DB3}" dt="2022-01-12T08:12:25.115" v="3" actId="2696"/>
        <pc:sldMkLst>
          <pc:docMk/>
          <pc:sldMk cId="360333527" sldId="355"/>
        </pc:sldMkLst>
      </pc:sldChg>
      <pc:sldChg chg="del">
        <pc:chgData name="Stijn Weijermars" userId="2933e1d2-70ff-47b3-ad61-d61e32fda646" providerId="ADAL" clId="{5815F576-71DB-42BF-B56F-7DC2A12E4DB3}" dt="2022-01-12T08:12:25.115" v="3" actId="2696"/>
        <pc:sldMkLst>
          <pc:docMk/>
          <pc:sldMk cId="2360468" sldId="492"/>
        </pc:sldMkLst>
      </pc:sldChg>
      <pc:sldChg chg="del">
        <pc:chgData name="Stijn Weijermars" userId="2933e1d2-70ff-47b3-ad61-d61e32fda646" providerId="ADAL" clId="{5815F576-71DB-42BF-B56F-7DC2A12E4DB3}" dt="2022-01-12T08:12:25.115" v="3" actId="2696"/>
        <pc:sldMkLst>
          <pc:docMk/>
          <pc:sldMk cId="1354244824" sldId="496"/>
        </pc:sldMkLst>
      </pc:sldChg>
      <pc:sldChg chg="del">
        <pc:chgData name="Stijn Weijermars" userId="2933e1d2-70ff-47b3-ad61-d61e32fda646" providerId="ADAL" clId="{5815F576-71DB-42BF-B56F-7DC2A12E4DB3}" dt="2022-01-12T08:12:25.115" v="3" actId="2696"/>
        <pc:sldMkLst>
          <pc:docMk/>
          <pc:sldMk cId="3917300417" sldId="497"/>
        </pc:sldMkLst>
      </pc:sldChg>
      <pc:sldChg chg="del">
        <pc:chgData name="Stijn Weijermars" userId="2933e1d2-70ff-47b3-ad61-d61e32fda646" providerId="ADAL" clId="{5815F576-71DB-42BF-B56F-7DC2A12E4DB3}" dt="2022-01-12T08:12:25.115" v="3" actId="2696"/>
        <pc:sldMkLst>
          <pc:docMk/>
          <pc:sldMk cId="3038503628" sldId="498"/>
        </pc:sldMkLst>
      </pc:sldChg>
      <pc:sldChg chg="del">
        <pc:chgData name="Stijn Weijermars" userId="2933e1d2-70ff-47b3-ad61-d61e32fda646" providerId="ADAL" clId="{5815F576-71DB-42BF-B56F-7DC2A12E4DB3}" dt="2022-01-12T08:12:25.115" v="3" actId="2696"/>
        <pc:sldMkLst>
          <pc:docMk/>
          <pc:sldMk cId="3147300735" sldId="499"/>
        </pc:sldMkLst>
      </pc:sldChg>
      <pc:sldChg chg="del">
        <pc:chgData name="Stijn Weijermars" userId="2933e1d2-70ff-47b3-ad61-d61e32fda646" providerId="ADAL" clId="{5815F576-71DB-42BF-B56F-7DC2A12E4DB3}" dt="2022-01-12T08:12:25.115" v="3" actId="2696"/>
        <pc:sldMkLst>
          <pc:docMk/>
          <pc:sldMk cId="2998108110" sldId="500"/>
        </pc:sldMkLst>
      </pc:sldChg>
      <pc:sldChg chg="del">
        <pc:chgData name="Stijn Weijermars" userId="2933e1d2-70ff-47b3-ad61-d61e32fda646" providerId="ADAL" clId="{5815F576-71DB-42BF-B56F-7DC2A12E4DB3}" dt="2022-01-12T08:12:25.115" v="3" actId="2696"/>
        <pc:sldMkLst>
          <pc:docMk/>
          <pc:sldMk cId="2043723276" sldId="502"/>
        </pc:sldMkLst>
      </pc:sldChg>
      <pc:sldChg chg="del">
        <pc:chgData name="Stijn Weijermars" userId="2933e1d2-70ff-47b3-ad61-d61e32fda646" providerId="ADAL" clId="{5815F576-71DB-42BF-B56F-7DC2A12E4DB3}" dt="2022-01-12T08:12:25.115" v="3" actId="2696"/>
        <pc:sldMkLst>
          <pc:docMk/>
          <pc:sldMk cId="3962313056" sldId="503"/>
        </pc:sldMkLst>
      </pc:sldChg>
      <pc:sldChg chg="del">
        <pc:chgData name="Stijn Weijermars" userId="2933e1d2-70ff-47b3-ad61-d61e32fda646" providerId="ADAL" clId="{5815F576-71DB-42BF-B56F-7DC2A12E4DB3}" dt="2022-01-12T08:12:25.115" v="3" actId="2696"/>
        <pc:sldMkLst>
          <pc:docMk/>
          <pc:sldMk cId="2291056769" sldId="504"/>
        </pc:sldMkLst>
      </pc:sldChg>
      <pc:sldChg chg="del">
        <pc:chgData name="Stijn Weijermars" userId="2933e1d2-70ff-47b3-ad61-d61e32fda646" providerId="ADAL" clId="{5815F576-71DB-42BF-B56F-7DC2A12E4DB3}" dt="2022-01-12T08:12:25.115" v="3" actId="2696"/>
        <pc:sldMkLst>
          <pc:docMk/>
          <pc:sldMk cId="706345470" sldId="507"/>
        </pc:sldMkLst>
      </pc:sldChg>
      <pc:sldChg chg="del">
        <pc:chgData name="Stijn Weijermars" userId="2933e1d2-70ff-47b3-ad61-d61e32fda646" providerId="ADAL" clId="{5815F576-71DB-42BF-B56F-7DC2A12E4DB3}" dt="2022-01-12T08:12:25.115" v="3" actId="2696"/>
        <pc:sldMkLst>
          <pc:docMk/>
          <pc:sldMk cId="1430125307" sldId="508"/>
        </pc:sldMkLst>
      </pc:sldChg>
      <pc:sldChg chg="del">
        <pc:chgData name="Stijn Weijermars" userId="2933e1d2-70ff-47b3-ad61-d61e32fda646" providerId="ADAL" clId="{5815F576-71DB-42BF-B56F-7DC2A12E4DB3}" dt="2022-01-12T08:12:25.115" v="3" actId="2696"/>
        <pc:sldMkLst>
          <pc:docMk/>
          <pc:sldMk cId="1248109862" sldId="509"/>
        </pc:sldMkLst>
      </pc:sldChg>
      <pc:sldChg chg="modSp mod">
        <pc:chgData name="Stijn Weijermars" userId="2933e1d2-70ff-47b3-ad61-d61e32fda646" providerId="ADAL" clId="{5815F576-71DB-42BF-B56F-7DC2A12E4DB3}" dt="2022-01-12T08:12:01.943" v="0" actId="27636"/>
        <pc:sldMkLst>
          <pc:docMk/>
          <pc:sldMk cId="2714788248" sldId="511"/>
        </pc:sldMkLst>
        <pc:spChg chg="mod">
          <ac:chgData name="Stijn Weijermars" userId="2933e1d2-70ff-47b3-ad61-d61e32fda646" providerId="ADAL" clId="{5815F576-71DB-42BF-B56F-7DC2A12E4DB3}" dt="2022-01-12T08:12:01.943" v="0" actId="27636"/>
          <ac:spMkLst>
            <pc:docMk/>
            <pc:sldMk cId="2714788248" sldId="511"/>
            <ac:spMk id="3" creationId="{00000000-0000-0000-0000-000000000000}"/>
          </ac:spMkLst>
        </pc:spChg>
      </pc:sldChg>
      <pc:sldChg chg="modSp mod">
        <pc:chgData name="Stijn Weijermars" userId="2933e1d2-70ff-47b3-ad61-d61e32fda646" providerId="ADAL" clId="{5815F576-71DB-42BF-B56F-7DC2A12E4DB3}" dt="2022-01-12T08:22:52.652" v="85" actId="1076"/>
        <pc:sldMkLst>
          <pc:docMk/>
          <pc:sldMk cId="1687554800" sldId="514"/>
        </pc:sldMkLst>
        <pc:spChg chg="mod">
          <ac:chgData name="Stijn Weijermars" userId="2933e1d2-70ff-47b3-ad61-d61e32fda646" providerId="ADAL" clId="{5815F576-71DB-42BF-B56F-7DC2A12E4DB3}" dt="2022-01-12T08:22:44.688" v="83" actId="2711"/>
          <ac:spMkLst>
            <pc:docMk/>
            <pc:sldMk cId="1687554800" sldId="514"/>
            <ac:spMk id="2" creationId="{0E574D76-87B0-448F-9584-FA299D30A1AF}"/>
          </ac:spMkLst>
        </pc:spChg>
        <pc:spChg chg="mod">
          <ac:chgData name="Stijn Weijermars" userId="2933e1d2-70ff-47b3-ad61-d61e32fda646" providerId="ADAL" clId="{5815F576-71DB-42BF-B56F-7DC2A12E4DB3}" dt="2022-01-12T08:22:20.075" v="76" actId="20577"/>
          <ac:spMkLst>
            <pc:docMk/>
            <pc:sldMk cId="1687554800" sldId="514"/>
            <ac:spMk id="3" creationId="{6E00072D-78EA-4E61-8838-DF86DF6B9A6C}"/>
          </ac:spMkLst>
        </pc:spChg>
        <pc:spChg chg="mod">
          <ac:chgData name="Stijn Weijermars" userId="2933e1d2-70ff-47b3-ad61-d61e32fda646" providerId="ADAL" clId="{5815F576-71DB-42BF-B56F-7DC2A12E4DB3}" dt="2022-01-12T08:22:39.454" v="82" actId="113"/>
          <ac:spMkLst>
            <pc:docMk/>
            <pc:sldMk cId="1687554800" sldId="514"/>
            <ac:spMk id="5" creationId="{B6CAF112-F8DB-4B7C-AEEE-4E350EC2EF08}"/>
          </ac:spMkLst>
        </pc:spChg>
        <pc:picChg chg="mod">
          <ac:chgData name="Stijn Weijermars" userId="2933e1d2-70ff-47b3-ad61-d61e32fda646" providerId="ADAL" clId="{5815F576-71DB-42BF-B56F-7DC2A12E4DB3}" dt="2022-01-12T08:22:52.652" v="85" actId="1076"/>
          <ac:picMkLst>
            <pc:docMk/>
            <pc:sldMk cId="1687554800" sldId="514"/>
            <ac:picMk id="4" creationId="{8F6B282E-7D5C-4EDC-96AC-AAA97ABFC061}"/>
          </ac:picMkLst>
        </pc:picChg>
        <pc:picChg chg="mod">
          <ac:chgData name="Stijn Weijermars" userId="2933e1d2-70ff-47b3-ad61-d61e32fda646" providerId="ADAL" clId="{5815F576-71DB-42BF-B56F-7DC2A12E4DB3}" dt="2022-01-12T08:22:50.468" v="84" actId="1076"/>
          <ac:picMkLst>
            <pc:docMk/>
            <pc:sldMk cId="1687554800" sldId="514"/>
            <ac:picMk id="9" creationId="{3A6906E6-DE31-4301-8821-DBD64F8A1229}"/>
          </ac:picMkLst>
        </pc:picChg>
      </pc:sldChg>
      <pc:sldChg chg="modSp mod">
        <pc:chgData name="Stijn Weijermars" userId="2933e1d2-70ff-47b3-ad61-d61e32fda646" providerId="ADAL" clId="{5815F576-71DB-42BF-B56F-7DC2A12E4DB3}" dt="2022-01-12T08:29:08.992" v="116" actId="20577"/>
        <pc:sldMkLst>
          <pc:docMk/>
          <pc:sldMk cId="2945095158" sldId="515"/>
        </pc:sldMkLst>
        <pc:spChg chg="mod">
          <ac:chgData name="Stijn Weijermars" userId="2933e1d2-70ff-47b3-ad61-d61e32fda646" providerId="ADAL" clId="{5815F576-71DB-42BF-B56F-7DC2A12E4DB3}" dt="2022-01-12T08:29:08.992" v="116" actId="20577"/>
          <ac:spMkLst>
            <pc:docMk/>
            <pc:sldMk cId="2945095158" sldId="515"/>
            <ac:spMk id="3" creationId="{6E00072D-78EA-4E61-8838-DF86DF6B9A6C}"/>
          </ac:spMkLst>
        </pc:spChg>
      </pc:sldChg>
      <pc:sldChg chg="modSp mod">
        <pc:chgData name="Stijn Weijermars" userId="2933e1d2-70ff-47b3-ad61-d61e32fda646" providerId="ADAL" clId="{5815F576-71DB-42BF-B56F-7DC2A12E4DB3}" dt="2022-01-12T08:21:33.567" v="71" actId="113"/>
        <pc:sldMkLst>
          <pc:docMk/>
          <pc:sldMk cId="2654560405" sldId="522"/>
        </pc:sldMkLst>
        <pc:spChg chg="mod">
          <ac:chgData name="Stijn Weijermars" userId="2933e1d2-70ff-47b3-ad61-d61e32fda646" providerId="ADAL" clId="{5815F576-71DB-42BF-B56F-7DC2A12E4DB3}" dt="2022-01-12T08:21:33.567" v="71" actId="113"/>
          <ac:spMkLst>
            <pc:docMk/>
            <pc:sldMk cId="2654560405" sldId="522"/>
            <ac:spMk id="3" creationId="{9A0E2D75-9936-4681-AC37-7FAF2A369176}"/>
          </ac:spMkLst>
        </pc:spChg>
        <pc:picChg chg="mod">
          <ac:chgData name="Stijn Weijermars" userId="2933e1d2-70ff-47b3-ad61-d61e32fda646" providerId="ADAL" clId="{5815F576-71DB-42BF-B56F-7DC2A12E4DB3}" dt="2022-01-12T08:19:58.897" v="65" actId="1076"/>
          <ac:picMkLst>
            <pc:docMk/>
            <pc:sldMk cId="2654560405" sldId="522"/>
            <ac:picMk id="1026" creationId="{AB539849-909E-4046-82DD-8BCFA3F9D33D}"/>
          </ac:picMkLst>
        </pc:picChg>
      </pc:sldChg>
      <pc:sldChg chg="modSp mod">
        <pc:chgData name="Stijn Weijermars" userId="2933e1d2-70ff-47b3-ad61-d61e32fda646" providerId="ADAL" clId="{5815F576-71DB-42BF-B56F-7DC2A12E4DB3}" dt="2022-01-12T08:22:01.228" v="73" actId="14100"/>
        <pc:sldMkLst>
          <pc:docMk/>
          <pc:sldMk cId="965540631" sldId="523"/>
        </pc:sldMkLst>
        <pc:spChg chg="mod">
          <ac:chgData name="Stijn Weijermars" userId="2933e1d2-70ff-47b3-ad61-d61e32fda646" providerId="ADAL" clId="{5815F576-71DB-42BF-B56F-7DC2A12E4DB3}" dt="2022-01-12T08:22:01.228" v="73" actId="14100"/>
          <ac:spMkLst>
            <pc:docMk/>
            <pc:sldMk cId="965540631" sldId="523"/>
            <ac:spMk id="3" creationId="{709C8C9D-5D1F-4072-88DB-589738730B6E}"/>
          </ac:spMkLst>
        </pc:spChg>
      </pc:sldChg>
      <pc:sldMasterChg chg="delSldLayout">
        <pc:chgData name="Stijn Weijermars" userId="2933e1d2-70ff-47b3-ad61-d61e32fda646" providerId="ADAL" clId="{5815F576-71DB-42BF-B56F-7DC2A12E4DB3}" dt="2022-01-12T08:12:25.115" v="3" actId="2696"/>
        <pc:sldMasterMkLst>
          <pc:docMk/>
          <pc:sldMasterMk cId="3796236846" sldId="2147483648"/>
        </pc:sldMasterMkLst>
        <pc:sldLayoutChg chg="del">
          <pc:chgData name="Stijn Weijermars" userId="2933e1d2-70ff-47b3-ad61-d61e32fda646" providerId="ADAL" clId="{5815F576-71DB-42BF-B56F-7DC2A12E4DB3}" dt="2022-01-12T08:12:25.115" v="3" actId="2696"/>
          <pc:sldLayoutMkLst>
            <pc:docMk/>
            <pc:sldMasterMk cId="3796236846" sldId="2147483648"/>
            <pc:sldLayoutMk cId="1194979223" sldId="21474836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12/01/2022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Organisatie waterbeheer</a:t>
            </a:r>
          </a:p>
          <a:p>
            <a:r>
              <a:rPr lang="nl-NL"/>
              <a:t>Waterbeheer is geen zaak van één partij, maar een samenspel van alle bestuurslagen in Nederland. Er is sprake van een gezamenlijke verantwoordelijkheid, waarbij taken in medebewind worden uitgevoerd. Dit betekent dat een zo helder mogelijke vastlegging van verantwoordelijkheden van de verschillende bij het waterbeheer betrokken overheden van groot belang is. In de Waterwet heeft dit globaal als volgt plaats gevonden:</a:t>
            </a:r>
          </a:p>
          <a:p>
            <a:endParaRPr lang="nl-NL"/>
          </a:p>
          <a:p>
            <a:r>
              <a:rPr lang="nl-NL"/>
              <a:t>De rijksoverheid is verantwoordelijk voor het nationale beleidskader en de strategische doelen voor het waterbeheer in Nederland, en voor maatregelen die een nationaal karakter hebben.</a:t>
            </a:r>
          </a:p>
          <a:p>
            <a:r>
              <a:rPr lang="nl-NL"/>
              <a:t>De provincie is verantwoordelijk voor de vertaling hiervan naar een regionaal beleidskader en voor strategische doelen op regionaal niveau. Daarbij heeft de provincie operationele taken voor een deel van het grondwaterbeheer. De provincie is geen waterbeheerder in de zin van de Waterwet.</a:t>
            </a:r>
          </a:p>
          <a:p>
            <a:r>
              <a:rPr lang="nl-NL"/>
              <a:t>De waterbeheerder (de waterschappen voor de regionale watersystemen en het Rijk voor het hoofdwatersysteem) is verantwoordelijk voor het operationele waterbeheer. De waterbeheerder legt de condities vast om de strategische doelstellingen van het waterbeheer te realiseren, bepaalt de concrete maatregelen en voert deze uit.</a:t>
            </a:r>
          </a:p>
          <a:p>
            <a:r>
              <a:rPr lang="nl-NL"/>
              <a:t>De gemeente heeft slechts enkele taken in het waterbeheer, met name in de vorm van de hemelwater- en grondwaterzorgplicht. De zorg voor de riolering behoort ook tot het takenpakket van de gemeente, maar deze opdracht is geregeld in de Wet milieubeheer.</a:t>
            </a:r>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2</a:t>
            </a:fld>
            <a:endParaRPr lang="nl-NL"/>
          </a:p>
        </p:txBody>
      </p:sp>
    </p:spTree>
    <p:extLst>
      <p:ext uri="{BB962C8B-B14F-4D97-AF65-F5344CB8AC3E}">
        <p14:creationId xmlns:p14="http://schemas.microsoft.com/office/powerpoint/2010/main" val="289148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EF8B88-49C2-453F-92C1-FE690164DB82}" type="slidenum">
              <a:rPr lang="nl-NL" smtClean="0"/>
              <a:t>6</a:t>
            </a:fld>
            <a:endParaRPr lang="nl-NL"/>
          </a:p>
        </p:txBody>
      </p:sp>
    </p:spTree>
    <p:extLst>
      <p:ext uri="{BB962C8B-B14F-4D97-AF65-F5344CB8AC3E}">
        <p14:creationId xmlns:p14="http://schemas.microsoft.com/office/powerpoint/2010/main" val="1487902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12-1-2022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12-1-2022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12-1-2022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12-1-2022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12-1-2022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12-1-2022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12-1-2022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12-1-2022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12-1-2022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12-1-2022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12-1-2022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12-1-2022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12-1-2022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12-1-2022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mmel.nl/rioolwater" TargetMode="External"/><Relationship Id="rId2" Type="http://schemas.openxmlformats.org/officeDocument/2006/relationships/hyperlink" Target="http://www.dommel.nl/"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r>
              <a:rPr lang="nl-NL" dirty="0"/>
              <a:t>````````````````````````````````````````````````````</a:t>
            </a:r>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De wereld  en ik</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12-01-2022</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De wereld en ik </a:t>
            </a:r>
          </a:p>
          <a:p>
            <a:r>
              <a:rPr lang="nl-NL" dirty="0"/>
              <a:t>Les 6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Waterschap, Gemeenten &amp; Provincie</a:t>
            </a:r>
          </a:p>
        </p:txBody>
      </p:sp>
    </p:spTree>
    <p:extLst>
      <p:ext uri="{BB962C8B-B14F-4D97-AF65-F5344CB8AC3E}">
        <p14:creationId xmlns:p14="http://schemas.microsoft.com/office/powerpoint/2010/main" val="387873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Waterbeheer in Nederland Nationaal Regionaal en Lokaal</a:t>
            </a:r>
          </a:p>
        </p:txBody>
      </p:sp>
      <p:sp>
        <p:nvSpPr>
          <p:cNvPr id="3" name="Tijdelijke aanduiding voor inhoud 2"/>
          <p:cNvSpPr>
            <a:spLocks noGrp="1"/>
          </p:cNvSpPr>
          <p:nvPr>
            <p:ph idx="1"/>
          </p:nvPr>
        </p:nvSpPr>
        <p:spPr/>
        <p:txBody>
          <a:bodyPr>
            <a:normAutofit/>
          </a:bodyPr>
          <a:lstStyle/>
          <a:p>
            <a:pPr marL="0" indent="0">
              <a:buNone/>
            </a:pPr>
            <a:r>
              <a:rPr lang="nl-NL"/>
              <a:t>Wie zijn onze waterbeheerders ook al weer?</a:t>
            </a:r>
          </a:p>
          <a:p>
            <a:r>
              <a:rPr lang="nl-NL">
                <a:solidFill>
                  <a:schemeClr val="bg1">
                    <a:lumMod val="75000"/>
                  </a:schemeClr>
                </a:solidFill>
              </a:rPr>
              <a:t>Deltacommissie </a:t>
            </a:r>
          </a:p>
          <a:p>
            <a:pPr lvl="1"/>
            <a:r>
              <a:rPr lang="nl-NL">
                <a:solidFill>
                  <a:schemeClr val="bg1">
                    <a:lumMod val="75000"/>
                  </a:schemeClr>
                </a:solidFill>
              </a:rPr>
              <a:t> Nederland nu en in de toekomst beschermen tegen hoogwater en zorgen voor voldoende zoetwater</a:t>
            </a:r>
          </a:p>
          <a:p>
            <a:r>
              <a:rPr lang="nl-NL">
                <a:solidFill>
                  <a:schemeClr val="bg1">
                    <a:lumMod val="75000"/>
                  </a:schemeClr>
                </a:solidFill>
              </a:rPr>
              <a:t>Rijkswaterstaat </a:t>
            </a:r>
          </a:p>
          <a:p>
            <a:pPr lvl="1"/>
            <a:r>
              <a:rPr lang="nl-NL">
                <a:solidFill>
                  <a:schemeClr val="bg1">
                    <a:lumMod val="75000"/>
                  </a:schemeClr>
                </a:solidFill>
              </a:rPr>
              <a:t>uitvoeringsorganisatie van het ministerie van Infrastructuur en Waterstaat en werkt dagelijks aan een veilig, leefbaar en bereikbaar Nederland.</a:t>
            </a:r>
          </a:p>
          <a:p>
            <a:r>
              <a:rPr lang="nl-NL"/>
              <a:t>Waterschap</a:t>
            </a:r>
          </a:p>
          <a:p>
            <a:pPr lvl="1"/>
            <a:r>
              <a:rPr lang="nl-NL"/>
              <a:t>Schoon water, voldoende water, Veilige dijken, Rioolwaterzuivering</a:t>
            </a:r>
          </a:p>
          <a:p>
            <a:r>
              <a:rPr lang="nl-NL"/>
              <a:t>Gemeenten</a:t>
            </a:r>
          </a:p>
          <a:p>
            <a:pPr lvl="1"/>
            <a:r>
              <a:rPr lang="nl-NL"/>
              <a:t>Riolering		&gt; Rioolheffing</a:t>
            </a:r>
          </a:p>
          <a:p>
            <a:pPr lvl="1"/>
            <a:r>
              <a:rPr lang="nl-NL"/>
              <a:t>Oppervlaktewater kwaliteit en kwantiteit</a:t>
            </a:r>
          </a:p>
          <a:p>
            <a:pPr lvl="1"/>
            <a:r>
              <a:rPr lang="nl-NL"/>
              <a:t>Hemelwater opvangen/afvoeren naar RWZI/waterschap</a:t>
            </a:r>
          </a:p>
          <a:p>
            <a:r>
              <a:rPr lang="nl-NL"/>
              <a:t>Provincies</a:t>
            </a:r>
          </a:p>
          <a:p>
            <a:pPr lvl="1"/>
            <a:r>
              <a:rPr lang="nl-NL"/>
              <a:t>Coördinerend, sturing en monitoring</a:t>
            </a:r>
          </a:p>
          <a:p>
            <a:pPr marL="0" indent="0">
              <a:buNone/>
            </a:pP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271478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41175-7BDC-422B-A427-4AA254BD07C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D00880-8DD1-45BF-8093-306367AD35AA}"/>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538F74A8-DF78-4FE9-ACC6-27EA8C187713}"/>
              </a:ext>
            </a:extLst>
          </p:cNvPr>
          <p:cNvPicPr>
            <a:picLocks noChangeAspect="1"/>
          </p:cNvPicPr>
          <p:nvPr/>
        </p:nvPicPr>
        <p:blipFill rotWithShape="1">
          <a:blip r:embed="rId2"/>
          <a:srcRect t="6602" r="898" b="8091"/>
          <a:stretch/>
        </p:blipFill>
        <p:spPr>
          <a:xfrm>
            <a:off x="0" y="0"/>
            <a:ext cx="14163484" cy="6858000"/>
          </a:xfrm>
          <a:prstGeom prst="rect">
            <a:avLst/>
          </a:prstGeom>
        </p:spPr>
      </p:pic>
    </p:spTree>
    <p:extLst>
      <p:ext uri="{BB962C8B-B14F-4D97-AF65-F5344CB8AC3E}">
        <p14:creationId xmlns:p14="http://schemas.microsoft.com/office/powerpoint/2010/main" val="209686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F59BC-AD7E-4859-ABF5-EE24075C6327}"/>
              </a:ext>
            </a:extLst>
          </p:cNvPr>
          <p:cNvSpPr>
            <a:spLocks noGrp="1"/>
          </p:cNvSpPr>
          <p:nvPr>
            <p:ph type="title"/>
          </p:nvPr>
        </p:nvSpPr>
        <p:spPr/>
        <p:txBody>
          <a:bodyPr/>
          <a:lstStyle/>
          <a:p>
            <a:r>
              <a:rPr lang="nl-NL" dirty="0"/>
              <a:t>Waterschap De Dommel (</a:t>
            </a:r>
            <a:r>
              <a:rPr lang="nl-NL" dirty="0" err="1"/>
              <a:t>factsheet</a:t>
            </a:r>
            <a:r>
              <a:rPr lang="nl-NL" dirty="0"/>
              <a:t>)</a:t>
            </a:r>
          </a:p>
        </p:txBody>
      </p:sp>
      <p:sp>
        <p:nvSpPr>
          <p:cNvPr id="3" name="Tijdelijke aanduiding voor inhoud 2">
            <a:extLst>
              <a:ext uri="{FF2B5EF4-FFF2-40B4-BE49-F238E27FC236}">
                <a16:creationId xmlns:a16="http://schemas.microsoft.com/office/drawing/2014/main" id="{9A0E2D75-9936-4681-AC37-7FAF2A369176}"/>
              </a:ext>
            </a:extLst>
          </p:cNvPr>
          <p:cNvSpPr>
            <a:spLocks noGrp="1"/>
          </p:cNvSpPr>
          <p:nvPr>
            <p:ph idx="1"/>
          </p:nvPr>
        </p:nvSpPr>
        <p:spPr>
          <a:xfrm>
            <a:off x="2735627" y="1196753"/>
            <a:ext cx="8846773" cy="5430290"/>
          </a:xfrm>
        </p:spPr>
        <p:txBody>
          <a:bodyPr>
            <a:normAutofit/>
          </a:bodyPr>
          <a:lstStyle/>
          <a:p>
            <a:r>
              <a:rPr lang="nl-NL" i="0" dirty="0">
                <a:solidFill>
                  <a:srgbClr val="1F1919"/>
                </a:solidFill>
                <a:effectLst/>
                <a:latin typeface="Nunito sans"/>
              </a:rPr>
              <a:t>Bij Waterschap De Dommel werken ruim 450 medewerkers. In het werkgebied </a:t>
            </a:r>
            <a:r>
              <a:rPr lang="nl-NL" dirty="0">
                <a:solidFill>
                  <a:srgbClr val="1F1919"/>
                </a:solidFill>
                <a:latin typeface="Nunito sans"/>
              </a:rPr>
              <a:t>wonen </a:t>
            </a:r>
            <a:r>
              <a:rPr lang="nl-NL" i="0" dirty="0">
                <a:solidFill>
                  <a:srgbClr val="1F1919"/>
                </a:solidFill>
                <a:effectLst/>
                <a:latin typeface="Nunito sans"/>
              </a:rPr>
              <a:t>890.000 mensen. </a:t>
            </a:r>
            <a:r>
              <a:rPr lang="nl-NL" i="0" dirty="0">
                <a:solidFill>
                  <a:srgbClr val="1F1919"/>
                </a:solidFill>
                <a:effectLst/>
                <a:latin typeface="Nunito sans"/>
                <a:hlinkClick r:id="rId2"/>
              </a:rPr>
              <a:t>www.dommel.nl</a:t>
            </a:r>
            <a:r>
              <a:rPr lang="nl-NL" i="0" dirty="0">
                <a:solidFill>
                  <a:srgbClr val="1F1919"/>
                </a:solidFill>
                <a:effectLst/>
                <a:latin typeface="Nunito sans"/>
              </a:rPr>
              <a:t> </a:t>
            </a:r>
          </a:p>
          <a:p>
            <a:r>
              <a:rPr lang="nl-NL" b="1" dirty="0">
                <a:solidFill>
                  <a:srgbClr val="1F1919"/>
                </a:solidFill>
                <a:latin typeface="Nunito sans"/>
              </a:rPr>
              <a:t>Missie: </a:t>
            </a:r>
            <a:r>
              <a:rPr lang="nl-NL" b="0" i="0" dirty="0">
                <a:solidFill>
                  <a:srgbClr val="1F1919"/>
                </a:solidFill>
                <a:effectLst/>
                <a:latin typeface="Nunito sans"/>
              </a:rPr>
              <a:t>Waterschap De Dommel is dé waterpartner in Midden-Brabant. Samen met anderen werken we aan droge voeten, voldoende en schoon water. We dragen actief bij aan een gezonde, mooie, veilige, natuurlijke en duurzame leefomgeving. Een leefomgeving waarin mensen graag wonen, werken en recreëren met goede condities voor ondernemers.</a:t>
            </a:r>
            <a:endParaRPr lang="nl-NL" i="0" dirty="0">
              <a:solidFill>
                <a:srgbClr val="1F1919"/>
              </a:solidFill>
              <a:effectLst/>
              <a:latin typeface="Nunito sans"/>
            </a:endParaRPr>
          </a:p>
          <a:p>
            <a:r>
              <a:rPr lang="nl-NL" b="1" i="0" dirty="0">
                <a:solidFill>
                  <a:srgbClr val="1F1919"/>
                </a:solidFill>
                <a:effectLst/>
                <a:latin typeface="Nunito sans"/>
              </a:rPr>
              <a:t>Taken</a:t>
            </a:r>
            <a:r>
              <a:rPr lang="nl-NL" b="1" dirty="0">
                <a:solidFill>
                  <a:srgbClr val="1F1919"/>
                </a:solidFill>
                <a:latin typeface="Nunito sans"/>
              </a:rPr>
              <a:t> van het waterschap:</a:t>
            </a:r>
          </a:p>
          <a:p>
            <a:pPr lvl="1"/>
            <a:r>
              <a:rPr lang="nl-NL" i="0" dirty="0">
                <a:solidFill>
                  <a:srgbClr val="1F1919"/>
                </a:solidFill>
                <a:effectLst/>
                <a:latin typeface="Nunito sans"/>
              </a:rPr>
              <a:t>Bescherming tegen wateroverlast </a:t>
            </a:r>
          </a:p>
          <a:p>
            <a:pPr lvl="1"/>
            <a:r>
              <a:rPr lang="nl-NL" i="0" dirty="0">
                <a:solidFill>
                  <a:srgbClr val="1F1919"/>
                </a:solidFill>
                <a:effectLst/>
                <a:latin typeface="Nunito sans"/>
              </a:rPr>
              <a:t>Beheren (grond)waterpeil </a:t>
            </a:r>
          </a:p>
          <a:p>
            <a:pPr lvl="1"/>
            <a:r>
              <a:rPr lang="nl-NL" dirty="0">
                <a:solidFill>
                  <a:srgbClr val="1F1919"/>
                </a:solidFill>
                <a:latin typeface="Nunito sans"/>
              </a:rPr>
              <a:t>Zuiveren </a:t>
            </a:r>
            <a:r>
              <a:rPr lang="nl-NL" i="0" dirty="0">
                <a:solidFill>
                  <a:srgbClr val="1F1919"/>
                </a:solidFill>
                <a:effectLst/>
                <a:latin typeface="Nunito sans"/>
              </a:rPr>
              <a:t>rioolwater </a:t>
            </a:r>
            <a:r>
              <a:rPr lang="nl-NL" i="0" dirty="0">
                <a:solidFill>
                  <a:srgbClr val="1F1919"/>
                </a:solidFill>
                <a:effectLst/>
                <a:latin typeface="Nunito sans"/>
                <a:hlinkClick r:id="rId3"/>
              </a:rPr>
              <a:t>https://www.dommel.nl/rioolwater</a:t>
            </a:r>
            <a:r>
              <a:rPr lang="nl-NL" i="0" dirty="0">
                <a:solidFill>
                  <a:srgbClr val="1F1919"/>
                </a:solidFill>
                <a:effectLst/>
                <a:latin typeface="Nunito sans"/>
              </a:rPr>
              <a:t> </a:t>
            </a:r>
          </a:p>
          <a:p>
            <a:pPr lvl="1"/>
            <a:r>
              <a:rPr lang="nl-NL" dirty="0">
                <a:solidFill>
                  <a:srgbClr val="1F1919"/>
                </a:solidFill>
                <a:latin typeface="Nunito sans"/>
              </a:rPr>
              <a:t>E</a:t>
            </a:r>
            <a:r>
              <a:rPr lang="nl-NL" i="0" dirty="0">
                <a:solidFill>
                  <a:srgbClr val="1F1919"/>
                </a:solidFill>
                <a:effectLst/>
                <a:latin typeface="Nunito sans"/>
              </a:rPr>
              <a:t>n zorgen voor schoon water in beken en sloten.</a:t>
            </a:r>
            <a:endParaRPr lang="nl-NL" dirty="0"/>
          </a:p>
        </p:txBody>
      </p:sp>
      <p:pic>
        <p:nvPicPr>
          <p:cNvPr id="1026" name="Picture 2" descr="Logo Waterschap De Dommel">
            <a:extLst>
              <a:ext uri="{FF2B5EF4-FFF2-40B4-BE49-F238E27FC236}">
                <a16:creationId xmlns:a16="http://schemas.microsoft.com/office/drawing/2014/main" id="{AB539849-909E-4046-82DD-8BCFA3F9D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50" y="5603463"/>
            <a:ext cx="2323216" cy="12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6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BB448-CBD5-4791-AACB-DFB13B4DA69F}"/>
              </a:ext>
            </a:extLst>
          </p:cNvPr>
          <p:cNvSpPr>
            <a:spLocks noGrp="1"/>
          </p:cNvSpPr>
          <p:nvPr>
            <p:ph type="title"/>
          </p:nvPr>
        </p:nvSpPr>
        <p:spPr/>
        <p:txBody>
          <a:bodyPr/>
          <a:lstStyle/>
          <a:p>
            <a:r>
              <a:rPr lang="nl-NL" dirty="0"/>
              <a:t>Feiten en cijfers Watershap De Dommel (</a:t>
            </a:r>
            <a:r>
              <a:rPr lang="nl-NL" dirty="0" err="1"/>
              <a:t>factsheet</a:t>
            </a:r>
            <a:r>
              <a:rPr lang="nl-NL" dirty="0"/>
              <a:t>)</a:t>
            </a:r>
          </a:p>
        </p:txBody>
      </p:sp>
      <p:sp>
        <p:nvSpPr>
          <p:cNvPr id="3" name="Tijdelijke aanduiding voor inhoud 2">
            <a:extLst>
              <a:ext uri="{FF2B5EF4-FFF2-40B4-BE49-F238E27FC236}">
                <a16:creationId xmlns:a16="http://schemas.microsoft.com/office/drawing/2014/main" id="{709C8C9D-5D1F-4072-88DB-589738730B6E}"/>
              </a:ext>
            </a:extLst>
          </p:cNvPr>
          <p:cNvSpPr>
            <a:spLocks noGrp="1"/>
          </p:cNvSpPr>
          <p:nvPr>
            <p:ph idx="1"/>
          </p:nvPr>
        </p:nvSpPr>
        <p:spPr>
          <a:xfrm>
            <a:off x="987135" y="1709738"/>
            <a:ext cx="8998529" cy="4419599"/>
          </a:xfrm>
        </p:spPr>
        <p:txBody>
          <a:bodyPr>
            <a:normAutofit fontScale="55000" lnSpcReduction="20000"/>
          </a:bodyPr>
          <a:lstStyle/>
          <a:p>
            <a:pPr algn="l">
              <a:buFont typeface="Arial" panose="020B0604020202020204" pitchFamily="34" charset="0"/>
              <a:buChar char="•"/>
            </a:pPr>
            <a:r>
              <a:rPr lang="nl-NL" sz="4400" b="0" i="0" dirty="0">
                <a:solidFill>
                  <a:srgbClr val="1F1919"/>
                </a:solidFill>
                <a:effectLst/>
                <a:latin typeface="Nunito sans"/>
              </a:rPr>
              <a:t>Oppervlakte waterbeheer: 153.500 hectare</a:t>
            </a:r>
          </a:p>
          <a:p>
            <a:pPr algn="l">
              <a:buFont typeface="Arial" panose="020B0604020202020204" pitchFamily="34" charset="0"/>
              <a:buChar char="•"/>
            </a:pPr>
            <a:r>
              <a:rPr lang="nl-NL" sz="4400" b="0" i="0" dirty="0">
                <a:solidFill>
                  <a:srgbClr val="1F1919"/>
                </a:solidFill>
                <a:effectLst/>
                <a:latin typeface="Nunito sans"/>
              </a:rPr>
              <a:t>Aantal gemeenten in het gebied:32</a:t>
            </a:r>
          </a:p>
          <a:p>
            <a:pPr algn="l">
              <a:buFont typeface="Arial" panose="020B0604020202020204" pitchFamily="34" charset="0"/>
              <a:buChar char="•"/>
            </a:pPr>
            <a:r>
              <a:rPr lang="nl-NL" sz="4400" b="0" i="0" dirty="0">
                <a:solidFill>
                  <a:srgbClr val="1F1919"/>
                </a:solidFill>
                <a:effectLst/>
                <a:latin typeface="Nunito sans"/>
              </a:rPr>
              <a:t>Totale lengte van rivier de Dommel: 120 kilometer</a:t>
            </a:r>
          </a:p>
          <a:p>
            <a:pPr algn="l">
              <a:buFont typeface="Arial" panose="020B0604020202020204" pitchFamily="34" charset="0"/>
              <a:buChar char="•"/>
            </a:pPr>
            <a:r>
              <a:rPr lang="nl-NL" sz="4400" b="0" i="0" dirty="0">
                <a:solidFill>
                  <a:srgbClr val="1F1919"/>
                </a:solidFill>
                <a:effectLst/>
                <a:latin typeface="Nunito sans"/>
              </a:rPr>
              <a:t>Lengte van de Dommel binnen het gebied: 85 kilometer</a:t>
            </a:r>
          </a:p>
          <a:p>
            <a:pPr algn="l">
              <a:buFont typeface="Arial" panose="020B0604020202020204" pitchFamily="34" charset="0"/>
              <a:buChar char="•"/>
            </a:pPr>
            <a:r>
              <a:rPr lang="nl-NL" sz="4400" b="0" i="0" dirty="0">
                <a:solidFill>
                  <a:srgbClr val="1F1919"/>
                </a:solidFill>
                <a:effectLst/>
                <a:latin typeface="Nunito sans"/>
              </a:rPr>
              <a:t>Verval van rivier de Dommel (hoogteverschil begin - eind): 35 meter</a:t>
            </a:r>
          </a:p>
          <a:p>
            <a:pPr algn="l">
              <a:buFont typeface="Arial" panose="020B0604020202020204" pitchFamily="34" charset="0"/>
              <a:buChar char="•"/>
            </a:pPr>
            <a:r>
              <a:rPr lang="nl-NL" sz="4400" b="0" i="0" dirty="0">
                <a:solidFill>
                  <a:srgbClr val="1F1919"/>
                </a:solidFill>
                <a:effectLst/>
                <a:latin typeface="Nunito sans"/>
              </a:rPr>
              <a:t>Watergangen in beheer: ongeveer 30.000 kilometer</a:t>
            </a:r>
          </a:p>
          <a:p>
            <a:pPr algn="l">
              <a:buFont typeface="Arial" panose="020B0604020202020204" pitchFamily="34" charset="0"/>
              <a:buChar char="•"/>
            </a:pPr>
            <a:r>
              <a:rPr lang="nl-NL" sz="4400" b="0" i="0" dirty="0">
                <a:solidFill>
                  <a:srgbClr val="1F1919"/>
                </a:solidFill>
                <a:effectLst/>
                <a:latin typeface="Nunito sans"/>
              </a:rPr>
              <a:t>Watergangen in onderhoud: ongeveer 2.350 kilometer</a:t>
            </a:r>
          </a:p>
          <a:p>
            <a:pPr algn="l">
              <a:buFont typeface="Arial" panose="020B0604020202020204" pitchFamily="34" charset="0"/>
              <a:buChar char="•"/>
            </a:pPr>
            <a:r>
              <a:rPr lang="nl-NL" sz="4400" b="0" i="0" dirty="0">
                <a:solidFill>
                  <a:srgbClr val="1F1919"/>
                </a:solidFill>
                <a:effectLst/>
                <a:latin typeface="Nunito sans"/>
              </a:rPr>
              <a:t>Aantal stuwen: 1.576</a:t>
            </a:r>
          </a:p>
          <a:p>
            <a:pPr algn="l">
              <a:buFont typeface="Arial" panose="020B0604020202020204" pitchFamily="34" charset="0"/>
              <a:buChar char="•"/>
            </a:pPr>
            <a:r>
              <a:rPr lang="nl-NL" sz="4400" b="0" i="0" dirty="0">
                <a:solidFill>
                  <a:srgbClr val="1F1919"/>
                </a:solidFill>
                <a:effectLst/>
                <a:latin typeface="Nunito sans"/>
              </a:rPr>
              <a:t>Aantal waterbeheersingsgemalen: 44</a:t>
            </a:r>
          </a:p>
          <a:p>
            <a:pPr algn="l">
              <a:buFont typeface="Arial" panose="020B0604020202020204" pitchFamily="34" charset="0"/>
              <a:buChar char="•"/>
            </a:pPr>
            <a:r>
              <a:rPr lang="nl-NL" sz="4400" b="0" i="0" dirty="0">
                <a:solidFill>
                  <a:srgbClr val="1F1919"/>
                </a:solidFill>
                <a:effectLst/>
                <a:latin typeface="Nunito sans"/>
              </a:rPr>
              <a:t>Aantal rioolwaterzuiveringen: 8</a:t>
            </a:r>
          </a:p>
          <a:p>
            <a:pPr algn="l">
              <a:buFont typeface="Arial" panose="020B0604020202020204" pitchFamily="34" charset="0"/>
              <a:buChar char="•"/>
            </a:pPr>
            <a:r>
              <a:rPr lang="nl-NL" sz="4400" b="0" i="0" dirty="0">
                <a:solidFill>
                  <a:srgbClr val="1F1919"/>
                </a:solidFill>
                <a:effectLst/>
                <a:latin typeface="Nunito sans"/>
              </a:rPr>
              <a:t>Aantal slibverwerkingsinstallaties: 1</a:t>
            </a:r>
          </a:p>
          <a:p>
            <a:pPr algn="l">
              <a:buFont typeface="Arial" panose="020B0604020202020204" pitchFamily="34" charset="0"/>
              <a:buChar char="•"/>
            </a:pPr>
            <a:r>
              <a:rPr lang="nl-NL" sz="4400" b="0" i="0" dirty="0">
                <a:solidFill>
                  <a:srgbClr val="1F1919"/>
                </a:solidFill>
                <a:effectLst/>
                <a:latin typeface="Nunito sans"/>
              </a:rPr>
              <a:t>Aantal rioolgemalen: 61</a:t>
            </a:r>
          </a:p>
          <a:p>
            <a:pPr algn="l">
              <a:buFont typeface="Arial" panose="020B0604020202020204" pitchFamily="34" charset="0"/>
              <a:buChar char="•"/>
            </a:pPr>
            <a:r>
              <a:rPr lang="nl-NL" sz="4400" b="0" i="0" dirty="0">
                <a:solidFill>
                  <a:srgbClr val="1F1919"/>
                </a:solidFill>
                <a:effectLst/>
                <a:latin typeface="Nunito sans"/>
              </a:rPr>
              <a:t>Rioolleidingen: 252 kilometer</a:t>
            </a:r>
          </a:p>
          <a:p>
            <a:endParaRPr lang="nl-NL" dirty="0"/>
          </a:p>
        </p:txBody>
      </p:sp>
    </p:spTree>
    <p:extLst>
      <p:ext uri="{BB962C8B-B14F-4D97-AF65-F5344CB8AC3E}">
        <p14:creationId xmlns:p14="http://schemas.microsoft.com/office/powerpoint/2010/main" val="96554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A6906E6-DE31-4301-8821-DBD64F8A1229}"/>
              </a:ext>
            </a:extLst>
          </p:cNvPr>
          <p:cNvPicPr>
            <a:picLocks noChangeAspect="1"/>
          </p:cNvPicPr>
          <p:nvPr/>
        </p:nvPicPr>
        <p:blipFill>
          <a:blip r:embed="rId3"/>
          <a:stretch>
            <a:fillRect/>
          </a:stretch>
        </p:blipFill>
        <p:spPr>
          <a:xfrm>
            <a:off x="7745406" y="184370"/>
            <a:ext cx="2552700" cy="1790700"/>
          </a:xfrm>
          <a:prstGeom prst="rect">
            <a:avLst/>
          </a:prstGeom>
        </p:spPr>
      </p:pic>
      <p:sp>
        <p:nvSpPr>
          <p:cNvPr id="2" name="Titel 1">
            <a:extLst>
              <a:ext uri="{FF2B5EF4-FFF2-40B4-BE49-F238E27FC236}">
                <a16:creationId xmlns:a16="http://schemas.microsoft.com/office/drawing/2014/main" id="{0E574D76-87B0-448F-9584-FA299D30A1AF}"/>
              </a:ext>
            </a:extLst>
          </p:cNvPr>
          <p:cNvSpPr>
            <a:spLocks noGrp="1"/>
          </p:cNvSpPr>
          <p:nvPr>
            <p:ph type="title"/>
          </p:nvPr>
        </p:nvSpPr>
        <p:spPr/>
        <p:txBody>
          <a:bodyPr/>
          <a:lstStyle/>
          <a:p>
            <a:r>
              <a:rPr lang="nl-NL" dirty="0">
                <a:latin typeface="+mn-lt"/>
              </a:rPr>
              <a:t>Gemeente</a:t>
            </a:r>
          </a:p>
        </p:txBody>
      </p:sp>
      <p:sp>
        <p:nvSpPr>
          <p:cNvPr id="3" name="Tijdelijke aanduiding voor inhoud 2">
            <a:extLst>
              <a:ext uri="{FF2B5EF4-FFF2-40B4-BE49-F238E27FC236}">
                <a16:creationId xmlns:a16="http://schemas.microsoft.com/office/drawing/2014/main" id="{6E00072D-78EA-4E61-8838-DF86DF6B9A6C}"/>
              </a:ext>
            </a:extLst>
          </p:cNvPr>
          <p:cNvSpPr>
            <a:spLocks noGrp="1"/>
          </p:cNvSpPr>
          <p:nvPr>
            <p:ph idx="1"/>
          </p:nvPr>
        </p:nvSpPr>
        <p:spPr/>
        <p:txBody>
          <a:bodyPr/>
          <a:lstStyle/>
          <a:p>
            <a:r>
              <a:rPr lang="nl-NL" dirty="0"/>
              <a:t>Maak een </a:t>
            </a:r>
            <a:r>
              <a:rPr lang="nl-NL" dirty="0" err="1"/>
              <a:t>factsheet</a:t>
            </a:r>
            <a:r>
              <a:rPr lang="nl-NL" dirty="0"/>
              <a:t> van jouw gemeente</a:t>
            </a:r>
          </a:p>
          <a:p>
            <a:pPr lvl="1"/>
            <a:r>
              <a:rPr lang="nl-NL" dirty="0"/>
              <a:t>Wie is jouw gemeente</a:t>
            </a:r>
          </a:p>
          <a:p>
            <a:pPr lvl="1"/>
            <a:r>
              <a:rPr lang="nl-NL" dirty="0"/>
              <a:t>Wat doet jouw gemeente met en voor water?</a:t>
            </a:r>
          </a:p>
          <a:p>
            <a:pPr lvl="1"/>
            <a:r>
              <a:rPr lang="nl-NL" dirty="0"/>
              <a:t>Hoe profileert jouw gemeente zich?</a:t>
            </a:r>
          </a:p>
          <a:p>
            <a:pPr lvl="1"/>
            <a:endParaRPr lang="nl-NL" dirty="0"/>
          </a:p>
          <a:p>
            <a:pPr lvl="1"/>
            <a:endParaRPr lang="nl-NL" dirty="0"/>
          </a:p>
          <a:p>
            <a:pPr lvl="1"/>
            <a:endParaRPr lang="nl-NL" dirty="0"/>
          </a:p>
          <a:p>
            <a:pPr lvl="1"/>
            <a:endParaRPr lang="nl-NL" dirty="0"/>
          </a:p>
          <a:p>
            <a:r>
              <a:rPr lang="nl-NL" dirty="0"/>
              <a:t>Maak een </a:t>
            </a:r>
            <a:r>
              <a:rPr lang="nl-NL" dirty="0" err="1"/>
              <a:t>factsheet</a:t>
            </a:r>
            <a:r>
              <a:rPr lang="nl-NL" dirty="0"/>
              <a:t> van jouw provincie</a:t>
            </a:r>
          </a:p>
          <a:p>
            <a:pPr lvl="1"/>
            <a:r>
              <a:rPr lang="nl-NL" dirty="0"/>
              <a:t>Wie is jouw provincie</a:t>
            </a:r>
          </a:p>
          <a:p>
            <a:pPr lvl="1"/>
            <a:r>
              <a:rPr lang="nl-NL" dirty="0"/>
              <a:t>Wat doet jouw provincie met en voor water?</a:t>
            </a:r>
          </a:p>
          <a:p>
            <a:pPr lvl="1"/>
            <a:r>
              <a:rPr lang="nl-NL" dirty="0"/>
              <a:t>Hoe profileert jouw provincie zich?</a:t>
            </a:r>
          </a:p>
          <a:p>
            <a:endParaRPr lang="nl-NL" dirty="0"/>
          </a:p>
        </p:txBody>
      </p:sp>
      <p:sp>
        <p:nvSpPr>
          <p:cNvPr id="5" name="Titel 1">
            <a:extLst>
              <a:ext uri="{FF2B5EF4-FFF2-40B4-BE49-F238E27FC236}">
                <a16:creationId xmlns:a16="http://schemas.microsoft.com/office/drawing/2014/main" id="{B6CAF112-F8DB-4B7C-AEEE-4E350EC2EF08}"/>
              </a:ext>
            </a:extLst>
          </p:cNvPr>
          <p:cNvSpPr txBox="1">
            <a:spLocks/>
          </p:cNvSpPr>
          <p:nvPr/>
        </p:nvSpPr>
        <p:spPr>
          <a:xfrm>
            <a:off x="371475" y="3013562"/>
            <a:ext cx="8860565" cy="6480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r>
              <a:rPr lang="nl-NL" sz="4000" dirty="0"/>
              <a:t>Provincie</a:t>
            </a:r>
            <a:endParaRPr lang="nl-NL" dirty="0"/>
          </a:p>
        </p:txBody>
      </p:sp>
      <p:pic>
        <p:nvPicPr>
          <p:cNvPr id="4" name="Afbeelding 3">
            <a:extLst>
              <a:ext uri="{FF2B5EF4-FFF2-40B4-BE49-F238E27FC236}">
                <a16:creationId xmlns:a16="http://schemas.microsoft.com/office/drawing/2014/main" id="{8F6B282E-7D5C-4EDC-96AC-AAA97ABFC061}"/>
              </a:ext>
            </a:extLst>
          </p:cNvPr>
          <p:cNvPicPr>
            <a:picLocks noChangeAspect="1"/>
          </p:cNvPicPr>
          <p:nvPr/>
        </p:nvPicPr>
        <p:blipFill>
          <a:blip r:embed="rId4"/>
          <a:stretch>
            <a:fillRect/>
          </a:stretch>
        </p:blipFill>
        <p:spPr>
          <a:xfrm>
            <a:off x="7180693" y="2157874"/>
            <a:ext cx="4554107" cy="2542252"/>
          </a:xfrm>
          <a:prstGeom prst="rect">
            <a:avLst/>
          </a:prstGeom>
        </p:spPr>
      </p:pic>
    </p:spTree>
    <p:extLst>
      <p:ext uri="{BB962C8B-B14F-4D97-AF65-F5344CB8AC3E}">
        <p14:creationId xmlns:p14="http://schemas.microsoft.com/office/powerpoint/2010/main" val="168755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E00072D-78EA-4E61-8838-DF86DF6B9A6C}"/>
              </a:ext>
            </a:extLst>
          </p:cNvPr>
          <p:cNvSpPr>
            <a:spLocks noGrp="1"/>
          </p:cNvSpPr>
          <p:nvPr>
            <p:ph idx="1"/>
          </p:nvPr>
        </p:nvSpPr>
        <p:spPr/>
        <p:txBody>
          <a:bodyPr/>
          <a:lstStyle/>
          <a:p>
            <a:pPr lvl="1"/>
            <a:endParaRPr lang="nl-NL" dirty="0"/>
          </a:p>
          <a:p>
            <a:pPr lvl="1"/>
            <a:endParaRPr lang="nl-NL" dirty="0"/>
          </a:p>
          <a:p>
            <a:r>
              <a:rPr lang="nl-NL" dirty="0"/>
              <a:t>Plaats de 2 </a:t>
            </a:r>
            <a:r>
              <a:rPr lang="nl-NL" dirty="0" err="1"/>
              <a:t>factsheets</a:t>
            </a:r>
            <a:r>
              <a:rPr lang="nl-NL" dirty="0"/>
              <a:t> in team: bestanden/opdrachten water en energie/opdracht </a:t>
            </a:r>
            <a:r>
              <a:rPr lang="nl-NL" dirty="0" err="1"/>
              <a:t>factsheets</a:t>
            </a:r>
            <a:r>
              <a:rPr lang="nl-NL" dirty="0"/>
              <a:t> 12-1</a:t>
            </a:r>
          </a:p>
          <a:p>
            <a:r>
              <a:rPr lang="nl-NL" dirty="0"/>
              <a:t>Zorg dat je uitwerkingen er uiterlijk 13-1-22 op staan.</a:t>
            </a:r>
          </a:p>
        </p:txBody>
      </p:sp>
      <p:sp>
        <p:nvSpPr>
          <p:cNvPr id="2" name="Titel 1">
            <a:extLst>
              <a:ext uri="{FF2B5EF4-FFF2-40B4-BE49-F238E27FC236}">
                <a16:creationId xmlns:a16="http://schemas.microsoft.com/office/drawing/2014/main" id="{0E574D76-87B0-448F-9584-FA299D30A1AF}"/>
              </a:ext>
            </a:extLst>
          </p:cNvPr>
          <p:cNvSpPr>
            <a:spLocks noGrp="1"/>
          </p:cNvSpPr>
          <p:nvPr>
            <p:ph type="title"/>
          </p:nvPr>
        </p:nvSpPr>
        <p:spPr/>
        <p:txBody>
          <a:bodyPr/>
          <a:lstStyle/>
          <a:p>
            <a:r>
              <a:rPr lang="nl-NL" dirty="0"/>
              <a:t>Opdracht  </a:t>
            </a:r>
          </a:p>
        </p:txBody>
      </p:sp>
    </p:spTree>
    <p:extLst>
      <p:ext uri="{BB962C8B-B14F-4D97-AF65-F5344CB8AC3E}">
        <p14:creationId xmlns:p14="http://schemas.microsoft.com/office/powerpoint/2010/main" val="2945095158"/>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B809E-9840-4F61-A777-0ECC9F692F13}">
  <ds:schemaRefs>
    <ds:schemaRef ds:uri="2c4f0c93-2979-4f27-aab2-70de95932352"/>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0A6F48-2739-421F-AC43-8948A6C3BE67}">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235</TotalTime>
  <Words>638</Words>
  <Application>Microsoft Office PowerPoint</Application>
  <PresentationFormat>Breedbeeld</PresentationFormat>
  <Paragraphs>72</Paragraphs>
  <Slides>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Arial Black</vt:lpstr>
      <vt:lpstr>Calibri</vt:lpstr>
      <vt:lpstr>Nunito sans</vt:lpstr>
      <vt:lpstr>Yuverta</vt:lpstr>
      <vt:lpstr>Waterschap, Gemeenten &amp; Provincie</vt:lpstr>
      <vt:lpstr>Waterbeheer in Nederland Nationaal Regionaal en Lokaal</vt:lpstr>
      <vt:lpstr>PowerPoint-presentatie</vt:lpstr>
      <vt:lpstr>Waterschap De Dommel (factsheet)</vt:lpstr>
      <vt:lpstr>Feiten en cijfers Watershap De Dommel (factsheet)</vt:lpstr>
      <vt:lpstr>Gemeente</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5</cp:revision>
  <dcterms:created xsi:type="dcterms:W3CDTF">2021-03-01T11:59:21Z</dcterms:created>
  <dcterms:modified xsi:type="dcterms:W3CDTF">2022-01-12T08:29:15Z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